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7" r:id="rId3"/>
    <p:sldId id="263" r:id="rId4"/>
    <p:sldId id="258" r:id="rId5"/>
    <p:sldId id="260" r:id="rId6"/>
    <p:sldId id="25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ADA72-763B-4EC6-8393-A7A23C0BD0B1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7B8A-DF53-4D8A-AD4C-48CFDC326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7B8A-DF53-4D8A-AD4C-48CFDC326FB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7B8A-DF53-4D8A-AD4C-48CFDC326F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7B8A-DF53-4D8A-AD4C-48CFDC326FB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7B8A-DF53-4D8A-AD4C-48CFDC326FB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7B8A-DF53-4D8A-AD4C-48CFDC326FB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7B8A-DF53-4D8A-AD4C-48CFDC326FB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8F8742-E396-4CB4-8F3D-DAA45C4659C9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A5E4DA-B733-4DA2-83AC-4ACA7B0F2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68zJ0jGNt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239000" cy="3194304"/>
          </a:xfrm>
        </p:spPr>
        <p:txBody>
          <a:bodyPr/>
          <a:lstStyle/>
          <a:p>
            <a:r>
              <a:rPr lang="en-US" sz="6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Why are you here?</a:t>
            </a:r>
            <a:endParaRPr lang="en-US" sz="6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eorge soros.jpg"/>
          <p:cNvPicPr>
            <a:picLocks noChangeAspect="1"/>
          </p:cNvPicPr>
          <p:nvPr/>
        </p:nvPicPr>
        <p:blipFill>
          <a:blip r:embed="rId3" cstate="print">
            <a:grayscl/>
            <a:lum bright="26000"/>
          </a:blip>
          <a:stretch>
            <a:fillRect/>
          </a:stretch>
        </p:blipFill>
        <p:spPr>
          <a:xfrm>
            <a:off x="5562600" y="1219200"/>
            <a:ext cx="3276600" cy="49763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300" dirty="0" smtClean="0">
                <a:solidFill>
                  <a:schemeClr val="bg1"/>
                </a:solidFill>
              </a:rPr>
              <a:t>People all over the world care about the problems in Baltimore……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343400"/>
            <a:ext cx="8077200" cy="2123658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want to do something about it. </a:t>
            </a:r>
            <a:endParaRPr lang="en-US" sz="66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eorge soros.jpg"/>
          <p:cNvPicPr>
            <a:picLocks noChangeAspect="1"/>
          </p:cNvPicPr>
          <p:nvPr/>
        </p:nvPicPr>
        <p:blipFill>
          <a:blip r:embed="rId3" cstate="print">
            <a:grayscl/>
            <a:lum bright="26000"/>
          </a:blip>
          <a:stretch>
            <a:fillRect/>
          </a:stretch>
        </p:blipFill>
        <p:spPr>
          <a:xfrm>
            <a:off x="2971800" y="1143000"/>
            <a:ext cx="3276600" cy="497633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219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Use your phone to find one important fact;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648200"/>
            <a:ext cx="8458200" cy="98488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Soros, born 1930</a:t>
            </a:r>
            <a:endParaRPr lang="en-US" sz="5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George Soros: Founder of the Open Society Foundation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9160"/>
          </a:xfrm>
        </p:spPr>
        <p:txBody>
          <a:bodyPr/>
          <a:lstStyle/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George Soros is the creator and funder of the Open Society Foundation (OSF), a group that seeks justice for people treated unfairly in countries around the world.</a:t>
            </a:r>
          </a:p>
          <a:p>
            <a:pPr>
              <a:buNone/>
            </a:pP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city of Baltimore was selected for the only OSF field office in the United States in 1998.</a:t>
            </a:r>
          </a:p>
          <a:p>
            <a:pPr>
              <a:buNone/>
            </a:pP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This program was created to help all Baltimoreans become successful. </a:t>
            </a:r>
          </a:p>
          <a:p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focus of this program is to prepare you to GET and KEEP a job, now and into adulthood.</a:t>
            </a:r>
          </a:p>
          <a:p>
            <a:endParaRPr lang="en-US" sz="20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Staff Meetings……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As an employee, you will need to participate in staff meetings comfortably. 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Restorative Circles can help us to listen, speak and act professionally.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We will call these “circles” staff meetings for the purpose of this workshop.</a:t>
            </a:r>
          </a:p>
          <a:p>
            <a:pPr marL="137160" indent="0"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3716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Have you ever participated in a circle before?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This is what will be required of you…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9160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One person speaks at a time.</a:t>
            </a:r>
          </a:p>
          <a:p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Try to make  eye contact with EVERYONE when speaking .</a:t>
            </a:r>
          </a:p>
          <a:p>
            <a:pPr>
              <a:buNone/>
            </a:pPr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Use respectful/professional language at all times.</a:t>
            </a:r>
          </a:p>
          <a:p>
            <a:pPr>
              <a:buNone/>
            </a:pPr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Video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Baltimore's Minority Wage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FF0000"/>
      </a:accent1>
      <a:accent2>
        <a:srgbClr val="9C5252"/>
      </a:accent2>
      <a:accent3>
        <a:srgbClr val="FF0000"/>
      </a:accent3>
      <a:accent4>
        <a:srgbClr val="846648"/>
      </a:accent4>
      <a:accent5>
        <a:srgbClr val="FF0000"/>
      </a:accent5>
      <a:accent6>
        <a:srgbClr val="758085"/>
      </a:accent6>
      <a:hlink>
        <a:srgbClr val="3399FF"/>
      </a:hlink>
      <a:folHlink>
        <a:srgbClr val="00000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3332</TotalTime>
  <Words>229</Words>
  <Application>Microsoft Office PowerPoint</Application>
  <PresentationFormat>On-screen Show (4:3)</PresentationFormat>
  <Paragraphs>40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Why are you here?</vt:lpstr>
      <vt:lpstr>People all over the world care about the problems in Baltimore…… </vt:lpstr>
      <vt:lpstr>Use your phone to find one important fact;</vt:lpstr>
      <vt:lpstr>George Soros: Founder of the Open Society Foundation</vt:lpstr>
      <vt:lpstr>Staff Meetings……</vt:lpstr>
      <vt:lpstr>This is what will be required of you…</vt:lpstr>
      <vt:lpstr>Video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you here?</dc:title>
  <dc:creator>admin</dc:creator>
  <cp:lastModifiedBy>dcguest</cp:lastModifiedBy>
  <cp:revision>13</cp:revision>
  <dcterms:created xsi:type="dcterms:W3CDTF">2016-04-06T20:27:27Z</dcterms:created>
  <dcterms:modified xsi:type="dcterms:W3CDTF">2016-05-06T23:46:28Z</dcterms:modified>
</cp:coreProperties>
</file>