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7" autoAdjust="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9040B-479F-4DAD-AC8C-8943087CADB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FE857-0FF1-4381-A45D-BBE581F87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E857-0FF1-4381-A45D-BBE581F879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0ADC-338D-447B-88F8-3649232F315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444D-754C-49EF-B597-ACBB2196F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0ADC-338D-447B-88F8-3649232F315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444D-754C-49EF-B597-ACBB2196F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0ADC-338D-447B-88F8-3649232F315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444D-754C-49EF-B597-ACBB2196F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0ADC-338D-447B-88F8-3649232F315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444D-754C-49EF-B597-ACBB2196F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0ADC-338D-447B-88F8-3649232F315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444D-754C-49EF-B597-ACBB2196F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0ADC-338D-447B-88F8-3649232F315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444D-754C-49EF-B597-ACBB2196F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0ADC-338D-447B-88F8-3649232F315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444D-754C-49EF-B597-ACBB2196F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0ADC-338D-447B-88F8-3649232F315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444D-754C-49EF-B597-ACBB2196F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0ADC-338D-447B-88F8-3649232F315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444D-754C-49EF-B597-ACBB2196F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0ADC-338D-447B-88F8-3649232F315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444D-754C-49EF-B597-ACBB2196F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0ADC-338D-447B-88F8-3649232F315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444D-754C-49EF-B597-ACBB2196F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0ADC-338D-447B-88F8-3649232F315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444D-754C-49EF-B597-ACBB2196F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574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What Job </a:t>
            </a:r>
          </a:p>
          <a:p>
            <a:pPr algn="ctr"/>
            <a:r>
              <a:rPr lang="en-US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Would </a:t>
            </a:r>
            <a:r>
              <a:rPr lang="en-US" sz="8000" b="1" u="sng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You</a:t>
            </a:r>
            <a:r>
              <a:rPr lang="en-US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Do?</a:t>
            </a:r>
            <a:endParaRPr 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iiqub65irkh45a5hafl4m5emqdpb6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609600"/>
            <a:ext cx="7571336" cy="50633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400800" y="2862620"/>
            <a:ext cx="152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</a:t>
            </a:r>
          </a:p>
          <a:p>
            <a:endParaRPr lang="en-US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208.n.gfh.jimmy-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81400" y="76200"/>
            <a:ext cx="3733800" cy="603616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6200" y="2514600"/>
            <a:ext cx="5410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</a:t>
            </a:r>
          </a:p>
        </p:txBody>
      </p:sp>
    </p:spTree>
  </p:cSld>
  <p:clrMapOvr>
    <a:masterClrMapping/>
  </p:clrMapOvr>
  <p:transition spd="slow" advTm="5000">
    <p:wipe dir="d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Ymembers-2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09800" y="310434"/>
            <a:ext cx="4191000" cy="630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76800" y="2453819"/>
            <a:ext cx="449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11</a:t>
            </a:r>
          </a:p>
        </p:txBody>
      </p:sp>
    </p:spTree>
  </p:cSld>
  <p:clrMapOvr>
    <a:masterClrMapping/>
  </p:clrMapOvr>
  <p:transition advTm="5000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08wv75657-01j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4042" y="304800"/>
            <a:ext cx="8510308" cy="566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24400" y="2786420"/>
            <a:ext cx="4800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</a:t>
            </a:r>
          </a:p>
          <a:p>
            <a:endParaRPr lang="en-US" dirty="0"/>
          </a:p>
        </p:txBody>
      </p:sp>
    </p:spTree>
  </p:cSld>
  <p:clrMapOvr>
    <a:masterClrMapping/>
  </p:clrMapOvr>
  <p:transition advTm="5000"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log.syracuse.com/shoptalk/2008/05/large_cub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55" y="152400"/>
            <a:ext cx="8232845" cy="64517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-762000"/>
            <a:ext cx="4800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48b2caa4acdcf286e67d646faa59fcbf_L_1020x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715500" cy="72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86600" y="2987219"/>
            <a:ext cx="21336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3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wipe dir="r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20606085333-homeless-to-harvard-4-story-top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1733" y="990600"/>
            <a:ext cx="8534400" cy="4800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457200"/>
            <a:ext cx="1828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en-US" sz="3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wipe dir="r"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azon-uk-warehouse-hemel-hempstea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71600" y="228600"/>
            <a:ext cx="6156882" cy="6156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858000" y="2209800"/>
            <a:ext cx="1828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</a:p>
          <a:p>
            <a:endParaRPr lang="en-US" dirty="0"/>
          </a:p>
        </p:txBody>
      </p:sp>
    </p:spTree>
  </p:cSld>
  <p:clrMapOvr>
    <a:masterClrMapping/>
  </p:clrMapOvr>
  <p:transition spd="slow" advTm="5000">
    <p:wipe dir="u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liday-hiring-620ds092712-134877258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" y="457200"/>
            <a:ext cx="8740140" cy="5145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34200" y="2710220"/>
            <a:ext cx="152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</a:p>
          <a:p>
            <a:endParaRPr lang="en-US" dirty="0"/>
          </a:p>
        </p:txBody>
      </p:sp>
    </p:spTree>
  </p:cSld>
  <p:clrMapOvr>
    <a:masterClrMapping/>
  </p:clrMapOvr>
  <p:transition spd="slow" advTm="5000">
    <p:cut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zellePixApple_IPa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63362" y="457200"/>
            <a:ext cx="5911507" cy="594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76400" y="2634020"/>
            <a:ext cx="1752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</a:p>
          <a:p>
            <a:endParaRPr lang="en-US" dirty="0"/>
          </a:p>
        </p:txBody>
      </p:sp>
    </p:spTree>
  </p:cSld>
  <p:clrMapOvr>
    <a:masterClrMapping/>
  </p:clrMapOvr>
  <p:transition spd="slow" advTm="5000"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mercial-landscaping-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8112" y="1143000"/>
            <a:ext cx="8919688" cy="396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781800" y="2710220"/>
            <a:ext cx="1981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</a:p>
          <a:p>
            <a:endParaRPr lang="en-US" dirty="0"/>
          </a:p>
        </p:txBody>
      </p:sp>
    </p:spTree>
  </p:cSld>
  <p:clrMapOvr>
    <a:masterClrMapping/>
  </p:clrMapOvr>
  <p:transition spd="slow" advTm="5000">
    <p:dissolve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99339643z.1_20140828173802_000_g6s7kgb1.1-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" y="685800"/>
            <a:ext cx="7848600" cy="4914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2438400"/>
            <a:ext cx="1676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</a:t>
            </a:r>
          </a:p>
          <a:p>
            <a:endParaRPr lang="en-US" dirty="0"/>
          </a:p>
        </p:txBody>
      </p:sp>
    </p:spTree>
  </p:cSld>
  <p:clrMapOvr>
    <a:masterClrMapping/>
  </p:clrMapOvr>
  <p:transition spd="slow" advTm="5000">
    <p:cut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t-Bread-Kitchen-1098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8501" y="609600"/>
            <a:ext cx="8288299" cy="5516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-289381"/>
            <a:ext cx="1828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</a:t>
            </a:r>
          </a:p>
        </p:txBody>
      </p:sp>
    </p:spTree>
  </p:cSld>
  <p:clrMapOvr>
    <a:masterClrMapping/>
  </p:clrMapOvr>
  <p:transition spd="slow" advTm="5000">
    <p:wipe dir="u"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519</TotalTime>
  <Words>33</Words>
  <Application>Microsoft Office PowerPoint</Application>
  <PresentationFormat>On-screen Show (4:3)</PresentationFormat>
  <Paragraphs>29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37</cp:revision>
  <dcterms:created xsi:type="dcterms:W3CDTF">2016-02-04T21:33:04Z</dcterms:created>
  <dcterms:modified xsi:type="dcterms:W3CDTF">2016-05-02T20:09:17Z</dcterms:modified>
</cp:coreProperties>
</file>