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8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1AA2B-1B03-41D5-AEC1-81F78FD52581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C324A6-D45B-461E-8801-A490BF4C5D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C324A6-D45B-461E-8801-A490BF4C5DD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C324A6-D45B-461E-8801-A490BF4C5DD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C324A6-D45B-461E-8801-A490BF4C5DD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C324A6-D45B-461E-8801-A490BF4C5DD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C324A6-D45B-461E-8801-A490BF4C5DD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FD567473-EC25-4F8E-8718-F23907DD51C2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1B422C2-BDF6-4889-86E2-92442E00A3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567473-EC25-4F8E-8718-F23907DD51C2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B422C2-BDF6-4889-86E2-92442E00A3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567473-EC25-4F8E-8718-F23907DD51C2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B422C2-BDF6-4889-86E2-92442E00A3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567473-EC25-4F8E-8718-F23907DD51C2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B422C2-BDF6-4889-86E2-92442E00A3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FD567473-EC25-4F8E-8718-F23907DD51C2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1B422C2-BDF6-4889-86E2-92442E00A3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567473-EC25-4F8E-8718-F23907DD51C2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1B422C2-BDF6-4889-86E2-92442E00A3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567473-EC25-4F8E-8718-F23907DD51C2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1B422C2-BDF6-4889-86E2-92442E00A3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567473-EC25-4F8E-8718-F23907DD51C2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B422C2-BDF6-4889-86E2-92442E00A3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567473-EC25-4F8E-8718-F23907DD51C2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B422C2-BDF6-4889-86E2-92442E00A3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FD567473-EC25-4F8E-8718-F23907DD51C2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1B422C2-BDF6-4889-86E2-92442E00A3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FD567473-EC25-4F8E-8718-F23907DD51C2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1B422C2-BDF6-4889-86E2-92442E00A3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FD567473-EC25-4F8E-8718-F23907DD51C2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11B422C2-BDF6-4889-86E2-92442E00A3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Workshop 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6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Punctuality &amp; Dependability</a:t>
            </a:r>
            <a:endParaRPr lang="en-US" sz="60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u="sng" dirty="0" smtClean="0">
                <a:latin typeface="Stencil" pitchFamily="82" charset="0"/>
              </a:rPr>
              <a:t>Group Task #1</a:t>
            </a:r>
            <a:endParaRPr lang="en-US" sz="5400" u="sng" dirty="0">
              <a:latin typeface="Stencil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5334317"/>
          </a:xfrm>
        </p:spPr>
        <p:txBody>
          <a:bodyPr/>
          <a:lstStyle/>
          <a:p>
            <a:pPr algn="ctr">
              <a:buNone/>
            </a:pPr>
            <a:r>
              <a:rPr lang="en-US" sz="2800" b="1" dirty="0" smtClean="0"/>
              <a:t>Put yourself in the boss’ shoes and respond to the excuses using the scale below.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5" name="Content Placeholder 3" descr="ratings_zps069259b7.gif"/>
          <p:cNvPicPr>
            <a:picLocks noChangeAspect="1"/>
          </p:cNvPicPr>
          <p:nvPr/>
        </p:nvPicPr>
        <p:blipFill>
          <a:blip r:embed="rId3" cstate="print"/>
          <a:srcRect r="52763"/>
          <a:stretch>
            <a:fillRect/>
          </a:stretch>
        </p:blipFill>
        <p:spPr>
          <a:xfrm>
            <a:off x="2286000" y="2362200"/>
            <a:ext cx="5005829" cy="3850652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2971800" y="2514600"/>
            <a:ext cx="1752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oper Black" pitchFamily="18" charset="0"/>
              </a:rPr>
              <a:t>You’re Fired.</a:t>
            </a:r>
            <a:endParaRPr lang="en-US" dirty="0">
              <a:latin typeface="Cooper Black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971800" y="3200401"/>
            <a:ext cx="38862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oper Black" pitchFamily="18" charset="0"/>
              </a:rPr>
              <a:t>Go home. We already covered your shift.</a:t>
            </a:r>
            <a:endParaRPr lang="en-US" sz="1400" dirty="0">
              <a:latin typeface="Cooper Black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71800" y="3733800"/>
            <a:ext cx="2362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oper Black" pitchFamily="18" charset="0"/>
              </a:rPr>
              <a:t>This is a problem.</a:t>
            </a:r>
            <a:endParaRPr lang="en-US" dirty="0">
              <a:latin typeface="Cooper Black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971800" y="4419600"/>
            <a:ext cx="3352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oper Black" pitchFamily="18" charset="0"/>
              </a:rPr>
              <a:t>Don’t let it happen again.</a:t>
            </a:r>
            <a:endParaRPr lang="en-US" dirty="0">
              <a:latin typeface="Cooper Black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971800" y="5029200"/>
            <a:ext cx="3886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oper Black" pitchFamily="18" charset="0"/>
              </a:rPr>
              <a:t>I feel like I’ve heard this before.</a:t>
            </a:r>
            <a:endParaRPr lang="en-US" dirty="0">
              <a:latin typeface="Cooper Black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971800" y="5715000"/>
            <a:ext cx="3429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oper Black" pitchFamily="18" charset="0"/>
              </a:rPr>
              <a:t>It happens to the best of us.</a:t>
            </a:r>
            <a:endParaRPr lang="en-US" dirty="0">
              <a:latin typeface="Cooper Black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punctual – </a:t>
            </a:r>
            <a:r>
              <a:rPr lang="en-US" dirty="0" smtClean="0"/>
              <a:t>observant of an appointed or regular time; not late; prompt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bg1"/>
                </a:solidFill>
              </a:rPr>
              <a:t>productivity – </a:t>
            </a:r>
            <a:r>
              <a:rPr lang="en-US" dirty="0" smtClean="0"/>
              <a:t>the quality, state, or fact of being able to generate, create, enhance or bring forth goods and services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trustworthiness – </a:t>
            </a:r>
            <a:r>
              <a:rPr lang="en-US" dirty="0" smtClean="0"/>
              <a:t>deserving of trust or confidence; dependable; reliable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procrastinate – </a:t>
            </a:r>
            <a:r>
              <a:rPr lang="en-US" dirty="0" smtClean="0"/>
              <a:t>to defer action, to delay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chemeClr val="bg1"/>
                </a:solidFill>
              </a:rPr>
              <a:t>capable – </a:t>
            </a:r>
            <a:r>
              <a:rPr lang="en-US" dirty="0" smtClean="0"/>
              <a:t>having power and ability, efficient, competent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chronic – </a:t>
            </a:r>
            <a:r>
              <a:rPr lang="en-US" smtClean="0"/>
              <a:t>constant, habitual</a:t>
            </a:r>
            <a:endParaRPr lang="en-US" dirty="0" smtClean="0"/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Discussion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 can relate to</a:t>
            </a:r>
            <a:r>
              <a:rPr lang="en-US" dirty="0" smtClean="0"/>
              <a:t>.……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The most important piece of advice was</a:t>
            </a:r>
            <a:r>
              <a:rPr lang="en-US" dirty="0" smtClean="0"/>
              <a:t>….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I agree/disagree with</a:t>
            </a:r>
            <a:r>
              <a:rPr lang="en-US" dirty="0" smtClean="0"/>
              <a:t>…….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This information will help me…….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12674</TotalTime>
  <Words>169</Words>
  <Application>Microsoft Office PowerPoint</Application>
  <PresentationFormat>On-screen Show (4:3)</PresentationFormat>
  <Paragraphs>41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Foundry</vt:lpstr>
      <vt:lpstr>Workshop II</vt:lpstr>
      <vt:lpstr>Group Task #1</vt:lpstr>
      <vt:lpstr>vocabulary</vt:lpstr>
      <vt:lpstr>vocabulary</vt:lpstr>
      <vt:lpstr>Discussion Questions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Point 1</dc:title>
  <dc:creator>admin</dc:creator>
  <cp:lastModifiedBy>admin</cp:lastModifiedBy>
  <cp:revision>27</cp:revision>
  <dcterms:created xsi:type="dcterms:W3CDTF">2016-02-15T20:26:14Z</dcterms:created>
  <dcterms:modified xsi:type="dcterms:W3CDTF">2016-05-02T19:55:38Z</dcterms:modified>
</cp:coreProperties>
</file>