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6" r:id="rId3"/>
    <p:sldId id="265" r:id="rId4"/>
    <p:sldId id="261" r:id="rId5"/>
    <p:sldId id="263" r:id="rId6"/>
    <p:sldId id="266" r:id="rId7"/>
    <p:sldId id="262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D9328-8DC6-4C86-96B5-5683B841BB5E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7018B-337A-45EA-A0E9-03D9119FFA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18B-337A-45EA-A0E9-03D9119FFAE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B9488-1105-4C15-BA39-C3CBAB0C515C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A78BD-D26C-4AD6-926F-18F6B1AE2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witter.com/SheeeRatchet?ref_src=twsrc%5egoogle|twcamp%5eserp|twgr%5eautho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ornOnTheJob@-email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KornOnTheJob@-email.com" TargetMode="External"/><Relationship Id="rId3" Type="http://schemas.openxmlformats.org/officeDocument/2006/relationships/hyperlink" Target="mailto:LOSTfan98@e-mail.com" TargetMode="External"/><Relationship Id="rId7" Type="http://schemas.openxmlformats.org/officeDocument/2006/relationships/hyperlink" Target="mailto:BigPimpRich@e-mail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otPants27@e-mail.com" TargetMode="External"/><Relationship Id="rId5" Type="http://schemas.openxmlformats.org/officeDocument/2006/relationships/hyperlink" Target="https://twitter.com/SheeeRatchet?ref_src=twsrc%5egoogle|twcamp%5eserp|twgr%5eauthor" TargetMode="External"/><Relationship Id="rId4" Type="http://schemas.openxmlformats.org/officeDocument/2006/relationships/hyperlink" Target="mailto:Ineedajob@e-mail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You’re the boss. You’ve completed your </a:t>
            </a:r>
            <a:r>
              <a:rPr lang="en-US" dirty="0" smtClean="0"/>
              <a:t>interviews </a:t>
            </a:r>
            <a:r>
              <a:rPr lang="en-US" dirty="0" smtClean="0"/>
              <a:t>and are going to email the candidate you selected to let them know they got the job.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latin typeface="Courier New" pitchFamily="49" charset="0"/>
                <a:cs typeface="Courier New" pitchFamily="49" charset="0"/>
              </a:rPr>
              <a:t>LOSTfan98@e-mail.com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Courier New" pitchFamily="49" charset="0"/>
                <a:cs typeface="Courier New" pitchFamily="49" charset="0"/>
              </a:rPr>
              <a:t>Ineedajob@e-mail.com </a:t>
            </a:r>
            <a:endParaRPr lang="en-US" sz="5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416175"/>
            <a:ext cx="8534400" cy="1470025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hlinkClick r:id="rId4"/>
              </a:rPr>
              <a:t>She </a:t>
            </a:r>
            <a:r>
              <a:rPr lang="en-US" sz="3200" b="1" u="sng" dirty="0" smtClean="0">
                <a:latin typeface="Courier New" pitchFamily="49" charset="0"/>
                <a:cs typeface="Courier New" pitchFamily="49" charset="0"/>
                <a:hlinkClick r:id="rId4"/>
              </a:rPr>
              <a:t>Ratchet</a:t>
            </a:r>
            <a:r>
              <a:rPr lang="en-US" sz="4000" u="sng" dirty="0" smtClean="0">
                <a:hlinkClick r:id="rId4"/>
              </a:rPr>
              <a:t> (@</a:t>
            </a:r>
            <a:r>
              <a:rPr lang="en-US" sz="4000" u="sng" dirty="0" err="1" smtClean="0">
                <a:hlinkClick r:id="rId4"/>
              </a:rPr>
              <a:t>SheeeRatchet</a:t>
            </a:r>
            <a:r>
              <a:rPr lang="en-US" sz="4000" u="sng" dirty="0" smtClean="0">
                <a:hlinkClick r:id="rId4"/>
              </a:rPr>
              <a:t>) | Twitter</a:t>
            </a:r>
            <a:endParaRPr lang="en-US" sz="4000" u="sng" dirty="0" smtClean="0"/>
          </a:p>
        </p:txBody>
      </p:sp>
    </p:spTree>
  </p:cSld>
  <p:clrMapOvr>
    <a:masterClrMapping/>
  </p:clrMapOvr>
  <p:transition spd="slow"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latin typeface="Courier New" pitchFamily="49" charset="0"/>
                <a:cs typeface="Courier New" pitchFamily="49" charset="0"/>
              </a:rPr>
              <a:t>HotPants27@e-mail.com</a:t>
            </a:r>
            <a:endParaRPr lang="en-US" sz="4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sndAc>
      <p:stSnd>
        <p:snd r:embed="rId3" name="bomb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BigPimpRich@e-mail.com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latin typeface="Courier New" pitchFamily="49" charset="0"/>
                <a:cs typeface="Courier New" pitchFamily="49" charset="0"/>
                <a:hlinkClick r:id="rId4"/>
              </a:rPr>
              <a:t>KornOnTheJob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  <a:hlinkClick r:id="rId4"/>
              </a:rPr>
              <a:t>@-</a:t>
            </a:r>
            <a:r>
              <a:rPr lang="en-US" sz="4000" b="1" dirty="0" err="1" smtClean="0">
                <a:latin typeface="Courier New" pitchFamily="49" charset="0"/>
                <a:cs typeface="Courier New" pitchFamily="49" charset="0"/>
                <a:hlinkClick r:id="rId4"/>
              </a:rPr>
              <a:t>email.com</a:t>
            </a:r>
            <a:endParaRPr lang="en-US" sz="4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1800"/>
              </a:spcBef>
            </a:pPr>
            <a:r>
              <a:rPr lang="en-US" sz="6000" dirty="0" smtClean="0"/>
              <a:t>Who did you hire and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latin typeface="Courier New" pitchFamily="49" charset="0"/>
              <a:cs typeface="Courier New" pitchFamily="49" charset="0"/>
              <a:hlinkClick r:id="rId3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hlinkClick r:id="rId3"/>
              </a:rPr>
              <a:t>LOSTfan98@e-mail.com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hlinkClick r:id="rId4"/>
              </a:rPr>
              <a:t>Ineedajob@e-mail.com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u="sng" dirty="0" smtClean="0">
                <a:hlinkClick r:id="rId5"/>
              </a:rPr>
              <a:t>She </a:t>
            </a:r>
            <a:r>
              <a:rPr lang="en-US" sz="2400" b="1" u="sng" dirty="0" smtClean="0">
                <a:latin typeface="Courier New" pitchFamily="49" charset="0"/>
                <a:cs typeface="Courier New" pitchFamily="49" charset="0"/>
                <a:hlinkClick r:id="rId5"/>
              </a:rPr>
              <a:t>Ratchet</a:t>
            </a:r>
            <a:r>
              <a:rPr lang="en-US" u="sng" dirty="0" smtClean="0">
                <a:hlinkClick r:id="rId5"/>
              </a:rPr>
              <a:t> (@</a:t>
            </a:r>
            <a:r>
              <a:rPr lang="en-US" u="sng" dirty="0" err="1" smtClean="0">
                <a:hlinkClick r:id="rId5"/>
              </a:rPr>
              <a:t>SheeeRatchet</a:t>
            </a:r>
            <a:r>
              <a:rPr lang="en-US" u="sng" dirty="0" smtClean="0">
                <a:hlinkClick r:id="rId5"/>
              </a:rPr>
              <a:t>) | Twitter</a:t>
            </a:r>
            <a:endParaRPr lang="en-US" u="sng" dirty="0" smtClean="0"/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hlinkClick r:id="rId6"/>
              </a:rPr>
              <a:t>HotPants27@e-mail.com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hlinkClick r:id="rId7"/>
              </a:rPr>
              <a:t>BigPimpRich@e-mail.com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  <a:hlinkClick r:id="rId8"/>
              </a:rPr>
              <a:t>KornOnTheJob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hlinkClick r:id="rId8"/>
              </a:rPr>
              <a:t>@-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hlinkClick r:id="rId8"/>
              </a:rPr>
              <a:t>email.com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B_IMG_146020930231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152400"/>
            <a:ext cx="4738371" cy="62484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70</Words>
  <Application>Microsoft Office PowerPoint</Application>
  <PresentationFormat>On-screen Show (4:3)</PresentationFormat>
  <Paragraphs>24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You’re the boss. You’ve completed your interviews and are going to email the candidate you selected to let them know they got the job.</vt:lpstr>
      <vt:lpstr>LOSTfan98@e-mail.com </vt:lpstr>
      <vt:lpstr>Ineedajob@e-mail.com </vt:lpstr>
      <vt:lpstr>She Ratchet (@SheeeRatchet) | Twitter</vt:lpstr>
      <vt:lpstr>HotPants27@e-mail.com</vt:lpstr>
      <vt:lpstr>BigPimpRich@e-mail.com</vt:lpstr>
      <vt:lpstr>KornOnTheJob@-email.com</vt:lpstr>
      <vt:lpstr>Who did you hire and why?</vt:lpstr>
      <vt:lpstr>Slide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8</cp:revision>
  <dcterms:created xsi:type="dcterms:W3CDTF">2016-02-16T13:52:16Z</dcterms:created>
  <dcterms:modified xsi:type="dcterms:W3CDTF">2016-04-28T21:59:52Z</dcterms:modified>
</cp:coreProperties>
</file>